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700" r:id="rId40"/>
    <p:sldId id="2671" r:id="rId41"/>
    <p:sldId id="2672" r:id="rId42"/>
    <p:sldId id="2673" r:id="rId43"/>
    <p:sldId id="2674" r:id="rId44"/>
    <p:sldId id="2675" r:id="rId45"/>
    <p:sldId id="2677" r:id="rId46"/>
    <p:sldId id="2676" r:id="rId47"/>
    <p:sldId id="2678" r:id="rId48"/>
    <p:sldId id="2679" r:id="rId49"/>
    <p:sldId id="2680" r:id="rId50"/>
    <p:sldId id="2681" r:id="rId51"/>
    <p:sldId id="2682" r:id="rId52"/>
    <p:sldId id="2683" r:id="rId53"/>
    <p:sldId id="2684" r:id="rId54"/>
    <p:sldId id="2685" r:id="rId55"/>
    <p:sldId id="2692" r:id="rId56"/>
    <p:sldId id="2693" r:id="rId57"/>
    <p:sldId id="2694" r:id="rId58"/>
    <p:sldId id="2699" r:id="rId59"/>
    <p:sldId id="26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4745"/>
  </p:normalViewPr>
  <p:slideViewPr>
    <p:cSldViewPr snapToGrid="0" snapToObjects="1">
      <p:cViewPr varScale="1">
        <p:scale>
          <a:sx n="104" d="100"/>
          <a:sy n="104" d="100"/>
        </p:scale>
        <p:origin x="29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5201383" y="7140344"/>
            <a:ext cx="4558565" cy="64170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456283" y="4854344"/>
            <a:ext cx="7790067" cy="32166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2AD23BB-60B0-4148-A5D5-2B0C1BEB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3764"/>
              </p:ext>
            </p:extLst>
          </p:nvPr>
        </p:nvGraphicFramePr>
        <p:xfrm>
          <a:off x="9759948" y="8070980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72058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57337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87632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312898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705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2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8646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74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16535</TotalTime>
  <Words>1408</Words>
  <Application>Microsoft Macintosh PowerPoint</Application>
  <PresentationFormat>Widescreen</PresentationFormat>
  <Paragraphs>732</Paragraphs>
  <Slides>59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178</cp:revision>
  <dcterms:created xsi:type="dcterms:W3CDTF">2018-03-09T06:37:14Z</dcterms:created>
  <dcterms:modified xsi:type="dcterms:W3CDTF">2022-05-19T19:45:44Z</dcterms:modified>
</cp:coreProperties>
</file>